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2448">
          <p15:clr>
            <a:srgbClr val="A4A3A4"/>
          </p15:clr>
        </p15:guide>
        <p15:guide id="2" pos="288">
          <p15:clr>
            <a:srgbClr val="9AA0A6"/>
          </p15:clr>
        </p15:guide>
        <p15:guide id="3" pos="4608">
          <p15:clr>
            <a:srgbClr val="9AA0A6"/>
          </p15:clr>
        </p15:guide>
        <p15:guide id="4" orient="horz" pos="311">
          <p15:clr>
            <a:srgbClr val="9AA0A6"/>
          </p15:clr>
        </p15:guide>
        <p15:guide id="5" orient="horz" pos="6048">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448"/>
        <p:guide pos="288"/>
        <p:guide pos="4608"/>
        <p:guide pos="311" orient="horz"/>
        <p:guide pos="6048" orient="horz"/>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d509e088a6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d509e088a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1d509e088a6_0_24: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1d509e088a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3.png"/><Relationship Id="rId7"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6.jpg"/><Relationship Id="rId4" Type="http://schemas.openxmlformats.org/officeDocument/2006/relationships/image" Target="../media/image7.jpg"/><Relationship Id="rId5" Type="http://schemas.openxmlformats.org/officeDocument/2006/relationships/image" Target="../media/image8.jpg"/><Relationship Id="rId6" Type="http://schemas.openxmlformats.org/officeDocument/2006/relationships/image" Target="../media/image9.jpg"/><Relationship Id="rId7"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mt="80000"/>
          </a:blip>
          <a:stretch>
            <a:fillRect/>
          </a:stretch>
        </p:blipFill>
        <p:spPr>
          <a:xfrm>
            <a:off x="3886200" y="7312507"/>
            <a:ext cx="3429000" cy="2283714"/>
          </a:xfrm>
          <a:prstGeom prst="rect">
            <a:avLst/>
          </a:prstGeom>
          <a:noFill/>
          <a:ln cap="flat" cmpd="sng" w="9525">
            <a:solidFill>
              <a:schemeClr val="dk2"/>
            </a:solidFill>
            <a:prstDash val="solid"/>
            <a:round/>
            <a:headEnd len="sm" w="sm" type="none"/>
            <a:tailEnd len="sm" w="sm" type="none"/>
          </a:ln>
        </p:spPr>
      </p:pic>
      <p:pic>
        <p:nvPicPr>
          <p:cNvPr id="55" name="Google Shape;55;p13"/>
          <p:cNvPicPr preferRelativeResize="0"/>
          <p:nvPr/>
        </p:nvPicPr>
        <p:blipFill>
          <a:blip r:embed="rId4">
            <a:alphaModFix amt="60000"/>
          </a:blip>
          <a:stretch>
            <a:fillRect/>
          </a:stretch>
        </p:blipFill>
        <p:spPr>
          <a:xfrm>
            <a:off x="457200" y="7312503"/>
            <a:ext cx="3429000" cy="2283722"/>
          </a:xfrm>
          <a:prstGeom prst="rect">
            <a:avLst/>
          </a:prstGeom>
          <a:noFill/>
          <a:ln cap="flat" cmpd="sng" w="9525">
            <a:solidFill>
              <a:schemeClr val="dk2"/>
            </a:solidFill>
            <a:prstDash val="solid"/>
            <a:round/>
            <a:headEnd len="sm" w="sm" type="none"/>
            <a:tailEnd len="sm" w="sm" type="none"/>
          </a:ln>
        </p:spPr>
      </p:pic>
      <p:pic>
        <p:nvPicPr>
          <p:cNvPr id="56" name="Google Shape;56;p13"/>
          <p:cNvPicPr preferRelativeResize="0"/>
          <p:nvPr/>
        </p:nvPicPr>
        <p:blipFill>
          <a:blip r:embed="rId5">
            <a:alphaModFix amt="40000"/>
          </a:blip>
          <a:stretch>
            <a:fillRect/>
          </a:stretch>
        </p:blipFill>
        <p:spPr>
          <a:xfrm>
            <a:off x="3886200" y="5026128"/>
            <a:ext cx="3429000" cy="2283721"/>
          </a:xfrm>
          <a:prstGeom prst="rect">
            <a:avLst/>
          </a:prstGeom>
          <a:noFill/>
          <a:ln cap="flat" cmpd="sng" w="9525">
            <a:solidFill>
              <a:schemeClr val="dk2"/>
            </a:solidFill>
            <a:prstDash val="solid"/>
            <a:round/>
            <a:headEnd len="sm" w="sm" type="none"/>
            <a:tailEnd len="sm" w="sm" type="none"/>
          </a:ln>
        </p:spPr>
      </p:pic>
      <p:pic>
        <p:nvPicPr>
          <p:cNvPr id="57" name="Google Shape;57;p13"/>
          <p:cNvPicPr preferRelativeResize="0"/>
          <p:nvPr/>
        </p:nvPicPr>
        <p:blipFill>
          <a:blip r:embed="rId6">
            <a:alphaModFix amt="20000"/>
          </a:blip>
          <a:stretch>
            <a:fillRect/>
          </a:stretch>
        </p:blipFill>
        <p:spPr>
          <a:xfrm>
            <a:off x="457200" y="5026128"/>
            <a:ext cx="3429000" cy="2283721"/>
          </a:xfrm>
          <a:prstGeom prst="rect">
            <a:avLst/>
          </a:prstGeom>
          <a:noFill/>
          <a:ln cap="flat" cmpd="sng" w="9525">
            <a:solidFill>
              <a:schemeClr val="dk2"/>
            </a:solidFill>
            <a:prstDash val="solid"/>
            <a:round/>
            <a:headEnd len="sm" w="sm" type="none"/>
            <a:tailEnd len="sm" w="sm" type="none"/>
          </a:ln>
        </p:spPr>
      </p:pic>
      <p:sp>
        <p:nvSpPr>
          <p:cNvPr id="58" name="Google Shape;58;p13"/>
          <p:cNvSpPr txBox="1"/>
          <p:nvPr/>
        </p:nvSpPr>
        <p:spPr>
          <a:xfrm>
            <a:off x="457200" y="502612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Primero una capa muy fina de luces.</a:t>
            </a:r>
            <a:endParaRPr i="1" sz="1000">
              <a:solidFill>
                <a:schemeClr val="dk1"/>
              </a:solidFill>
              <a:latin typeface="Open Sans"/>
              <a:ea typeface="Open Sans"/>
              <a:cs typeface="Open Sans"/>
              <a:sym typeface="Open Sans"/>
            </a:endParaRPr>
          </a:p>
        </p:txBody>
      </p:sp>
      <p:sp>
        <p:nvSpPr>
          <p:cNvPr id="59" name="Google Shape;59;p13"/>
          <p:cNvSpPr txBox="1"/>
          <p:nvPr/>
        </p:nvSpPr>
        <p:spPr>
          <a:xfrm>
            <a:off x="3886200" y="5026125"/>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Déjalo secar y luego agrega grises claros.</a:t>
            </a:r>
            <a:endParaRPr i="1" sz="1000">
              <a:solidFill>
                <a:schemeClr val="dk1"/>
              </a:solidFill>
              <a:latin typeface="Open Sans"/>
              <a:ea typeface="Open Sans"/>
              <a:cs typeface="Open Sans"/>
              <a:sym typeface="Open Sans"/>
            </a:endParaRPr>
          </a:p>
        </p:txBody>
      </p:sp>
      <p:sp>
        <p:nvSpPr>
          <p:cNvPr id="60" name="Google Shape;60;p13"/>
          <p:cNvSpPr txBox="1"/>
          <p:nvPr/>
        </p:nvSpPr>
        <p:spPr>
          <a:xfrm>
            <a:off x="457200" y="7312500"/>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Deja que se seque y luego agrega grises oscuros.</a:t>
            </a:r>
            <a:endParaRPr i="1" sz="1000">
              <a:solidFill>
                <a:schemeClr val="dk1"/>
              </a:solidFill>
              <a:latin typeface="Open Sans"/>
              <a:ea typeface="Open Sans"/>
              <a:cs typeface="Open Sans"/>
              <a:sym typeface="Open Sans"/>
            </a:endParaRPr>
          </a:p>
        </p:txBody>
      </p:sp>
      <p:sp>
        <p:nvSpPr>
          <p:cNvPr id="61" name="Google Shape;61;p13"/>
          <p:cNvSpPr txBox="1"/>
          <p:nvPr/>
        </p:nvSpPr>
        <p:spPr>
          <a:xfrm>
            <a:off x="3886200" y="7312500"/>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l">
              <a:spcBef>
                <a:spcPts val="0"/>
              </a:spcBef>
              <a:spcAft>
                <a:spcPts val="0"/>
              </a:spcAft>
              <a:buNone/>
            </a:pPr>
            <a:r>
              <a:rPr i="1" lang="en" sz="1000">
                <a:latin typeface="Open Sans"/>
                <a:ea typeface="Open Sans"/>
                <a:cs typeface="Open Sans"/>
                <a:sym typeface="Open Sans"/>
              </a:rPr>
              <a:t>Luego agrega los grises más oscuros.</a:t>
            </a:r>
            <a:endParaRPr i="1" sz="1000">
              <a:latin typeface="Open Sans"/>
              <a:ea typeface="Open Sans"/>
              <a:cs typeface="Open Sans"/>
              <a:sym typeface="Open Sans"/>
            </a:endParaRPr>
          </a:p>
        </p:txBody>
      </p:sp>
      <p:pic>
        <p:nvPicPr>
          <p:cNvPr id="62" name="Google Shape;62;p13"/>
          <p:cNvPicPr preferRelativeResize="0"/>
          <p:nvPr/>
        </p:nvPicPr>
        <p:blipFill>
          <a:blip r:embed="rId7">
            <a:alphaModFix/>
          </a:blip>
          <a:stretch>
            <a:fillRect/>
          </a:stretch>
        </p:blipFill>
        <p:spPr>
          <a:xfrm>
            <a:off x="3886204" y="2221860"/>
            <a:ext cx="3429000" cy="2283713"/>
          </a:xfrm>
          <a:prstGeom prst="rect">
            <a:avLst/>
          </a:prstGeom>
          <a:noFill/>
          <a:ln>
            <a:noFill/>
          </a:ln>
        </p:spPr>
      </p:pic>
      <p:sp>
        <p:nvSpPr>
          <p:cNvPr id="63" name="Google Shape;63;p13"/>
          <p:cNvSpPr txBox="1"/>
          <p:nvPr/>
        </p:nvSpPr>
        <p:spPr>
          <a:xfrm>
            <a:off x="3886200" y="2219163"/>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Imagen de referencia</a:t>
            </a:r>
            <a:endParaRPr i="1" sz="1000">
              <a:solidFill>
                <a:schemeClr val="dk1"/>
              </a:solidFill>
              <a:latin typeface="Open Sans"/>
              <a:ea typeface="Open Sans"/>
              <a:cs typeface="Open Sans"/>
              <a:sym typeface="Open Sans"/>
            </a:endParaRPr>
          </a:p>
        </p:txBody>
      </p:sp>
      <p:pic>
        <p:nvPicPr>
          <p:cNvPr id="64" name="Google Shape;64;p13"/>
          <p:cNvPicPr preferRelativeResize="0"/>
          <p:nvPr/>
        </p:nvPicPr>
        <p:blipFill>
          <a:blip r:embed="rId7">
            <a:alphaModFix amt="8000"/>
          </a:blip>
          <a:stretch>
            <a:fillRect/>
          </a:stretch>
        </p:blipFill>
        <p:spPr>
          <a:xfrm>
            <a:off x="457204" y="2220510"/>
            <a:ext cx="3429000" cy="2283713"/>
          </a:xfrm>
          <a:prstGeom prst="rect">
            <a:avLst/>
          </a:prstGeom>
          <a:noFill/>
          <a:ln cap="flat" cmpd="sng" w="9525">
            <a:solidFill>
              <a:schemeClr val="dk2"/>
            </a:solidFill>
            <a:prstDash val="solid"/>
            <a:round/>
            <a:headEnd len="sm" w="sm" type="none"/>
            <a:tailEnd len="sm" w="sm" type="none"/>
          </a:ln>
        </p:spPr>
      </p:pic>
      <p:sp>
        <p:nvSpPr>
          <p:cNvPr id="65" name="Google Shape;65;p13"/>
          <p:cNvSpPr txBox="1"/>
          <p:nvPr/>
        </p:nvSpPr>
        <p:spPr>
          <a:xfrm>
            <a:off x="457200" y="221917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l">
              <a:spcBef>
                <a:spcPts val="0"/>
              </a:spcBef>
              <a:spcAft>
                <a:spcPts val="0"/>
              </a:spcAft>
              <a:buNone/>
            </a:pPr>
            <a:r>
              <a:rPr i="1" lang="en" sz="1000">
                <a:solidFill>
                  <a:srgbClr val="D9D9D9"/>
                </a:solidFill>
                <a:latin typeface="Open Sans"/>
                <a:ea typeface="Open Sans"/>
                <a:cs typeface="Open Sans"/>
                <a:sym typeface="Open Sans"/>
              </a:rPr>
              <a:t>Pintar aquí</a:t>
            </a:r>
            <a:endParaRPr i="1" sz="1000">
              <a:solidFill>
                <a:srgbClr val="D9D9D9"/>
              </a:solidFill>
            </a:endParaRPr>
          </a:p>
        </p:txBody>
      </p:sp>
      <p:sp>
        <p:nvSpPr>
          <p:cNvPr id="66" name="Google Shape;66;p13"/>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Apple</a:t>
            </a:r>
            <a:endParaRPr sz="1500">
              <a:latin typeface="Open Sans"/>
              <a:ea typeface="Open Sans"/>
              <a:cs typeface="Open Sans"/>
              <a:sym typeface="Open Sans"/>
            </a:endParaRPr>
          </a:p>
          <a:p>
            <a:pPr indent="0" lvl="0" marL="0" rtl="0" algn="l">
              <a:spcBef>
                <a:spcPts val="0"/>
              </a:spcBef>
              <a:spcAft>
                <a:spcPts val="0"/>
              </a:spcAft>
              <a:buNone/>
            </a:pPr>
            <a:r>
              <a:rPr i="1" lang="en" sz="1300">
                <a:latin typeface="Open Sans"/>
                <a:ea typeface="Open Sans"/>
                <a:cs typeface="Open Sans"/>
                <a:sym typeface="Open Sans"/>
              </a:rPr>
              <a:t>Conceptos básicos de la pintura con acuarela - Apple</a:t>
            </a:r>
            <a:endParaRPr i="1"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 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i="1" lang="en" sz="1000">
                <a:latin typeface="Open Sans"/>
                <a:ea typeface="Open Sans"/>
                <a:cs typeface="Open Sans"/>
                <a:sym typeface="Open Sans"/>
              </a:rPr>
              <a:t>La acuarela funciona mejor cuando se pinta de claro a oscuro. Esto es lo opuesto a dibujar. Esta hoja de trabajo le ayudará a ver las diferentes formas de luz y oscuridad en los objetos. Si es la primera vez, simplemente utiliza capas finas del mismo color. De lo contrario, intenta pasar de un color cálido, como el naranja claro, a un color frío, como el morado oscuro.</a:t>
            </a:r>
            <a:endParaRPr i="1" sz="1000">
              <a:solidFill>
                <a:schemeClr val="dk1"/>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pic>
        <p:nvPicPr>
          <p:cNvPr id="71" name="Google Shape;71;p14"/>
          <p:cNvPicPr preferRelativeResize="0"/>
          <p:nvPr/>
        </p:nvPicPr>
        <p:blipFill>
          <a:blip r:embed="rId3">
            <a:alphaModFix amt="80000"/>
          </a:blip>
          <a:stretch>
            <a:fillRect/>
          </a:stretch>
        </p:blipFill>
        <p:spPr>
          <a:xfrm>
            <a:off x="3886213" y="7309850"/>
            <a:ext cx="3429000" cy="2416437"/>
          </a:xfrm>
          <a:prstGeom prst="rect">
            <a:avLst/>
          </a:prstGeom>
          <a:noFill/>
          <a:ln cap="flat" cmpd="sng" w="9525">
            <a:solidFill>
              <a:schemeClr val="dk2"/>
            </a:solidFill>
            <a:prstDash val="solid"/>
            <a:round/>
            <a:headEnd len="sm" w="sm" type="none"/>
            <a:tailEnd len="sm" w="sm" type="none"/>
          </a:ln>
        </p:spPr>
      </p:pic>
      <p:pic>
        <p:nvPicPr>
          <p:cNvPr id="72" name="Google Shape;72;p14"/>
          <p:cNvPicPr preferRelativeResize="0"/>
          <p:nvPr/>
        </p:nvPicPr>
        <p:blipFill>
          <a:blip r:embed="rId4">
            <a:alphaModFix amt="60000"/>
          </a:blip>
          <a:stretch>
            <a:fillRect/>
          </a:stretch>
        </p:blipFill>
        <p:spPr>
          <a:xfrm>
            <a:off x="457200" y="7309850"/>
            <a:ext cx="3429000" cy="2416437"/>
          </a:xfrm>
          <a:prstGeom prst="rect">
            <a:avLst/>
          </a:prstGeom>
          <a:noFill/>
          <a:ln cap="flat" cmpd="sng" w="9525">
            <a:solidFill>
              <a:schemeClr val="dk2"/>
            </a:solidFill>
            <a:prstDash val="solid"/>
            <a:round/>
            <a:headEnd len="sm" w="sm" type="none"/>
            <a:tailEnd len="sm" w="sm" type="none"/>
          </a:ln>
        </p:spPr>
      </p:pic>
      <p:pic>
        <p:nvPicPr>
          <p:cNvPr id="73" name="Google Shape;73;p14"/>
          <p:cNvPicPr preferRelativeResize="0"/>
          <p:nvPr/>
        </p:nvPicPr>
        <p:blipFill>
          <a:blip r:embed="rId5">
            <a:alphaModFix amt="40000"/>
          </a:blip>
          <a:stretch>
            <a:fillRect/>
          </a:stretch>
        </p:blipFill>
        <p:spPr>
          <a:xfrm>
            <a:off x="3886213" y="4893425"/>
            <a:ext cx="3429000" cy="2416437"/>
          </a:xfrm>
          <a:prstGeom prst="rect">
            <a:avLst/>
          </a:prstGeom>
          <a:noFill/>
          <a:ln cap="flat" cmpd="sng" w="9525">
            <a:solidFill>
              <a:schemeClr val="dk2"/>
            </a:solidFill>
            <a:prstDash val="solid"/>
            <a:round/>
            <a:headEnd len="sm" w="sm" type="none"/>
            <a:tailEnd len="sm" w="sm" type="none"/>
          </a:ln>
        </p:spPr>
      </p:pic>
      <p:pic>
        <p:nvPicPr>
          <p:cNvPr id="74" name="Google Shape;74;p14"/>
          <p:cNvPicPr preferRelativeResize="0"/>
          <p:nvPr/>
        </p:nvPicPr>
        <p:blipFill>
          <a:blip r:embed="rId6">
            <a:alphaModFix amt="20000"/>
          </a:blip>
          <a:stretch>
            <a:fillRect/>
          </a:stretch>
        </p:blipFill>
        <p:spPr>
          <a:xfrm>
            <a:off x="457200" y="4893425"/>
            <a:ext cx="3429000" cy="2416437"/>
          </a:xfrm>
          <a:prstGeom prst="rect">
            <a:avLst/>
          </a:prstGeom>
          <a:noFill/>
          <a:ln cap="flat" cmpd="sng" w="9525">
            <a:solidFill>
              <a:schemeClr val="dk2"/>
            </a:solidFill>
            <a:prstDash val="solid"/>
            <a:round/>
            <a:headEnd len="sm" w="sm" type="none"/>
            <a:tailEnd len="sm" w="sm" type="none"/>
          </a:ln>
        </p:spPr>
      </p:pic>
      <p:sp>
        <p:nvSpPr>
          <p:cNvPr id="75" name="Google Shape;75;p14"/>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Orange</a:t>
            </a:r>
            <a:endParaRPr sz="1500">
              <a:latin typeface="Open Sans"/>
              <a:ea typeface="Open Sans"/>
              <a:cs typeface="Open Sans"/>
              <a:sym typeface="Open Sans"/>
            </a:endParaRPr>
          </a:p>
          <a:p>
            <a:pPr indent="0" lvl="0" marL="0" rtl="0" algn="l">
              <a:spcBef>
                <a:spcPts val="0"/>
              </a:spcBef>
              <a:spcAft>
                <a:spcPts val="0"/>
              </a:spcAft>
              <a:buNone/>
            </a:pPr>
            <a:r>
              <a:rPr i="1" lang="en" sz="1300">
                <a:latin typeface="Open Sans"/>
                <a:ea typeface="Open Sans"/>
                <a:cs typeface="Open Sans"/>
                <a:sym typeface="Open Sans"/>
              </a:rPr>
              <a:t>Conceptos básicos de la pintura con acuarela - Naranja</a:t>
            </a:r>
            <a:endParaRPr i="1" sz="1300">
              <a:latin typeface="Open Sans"/>
              <a:ea typeface="Open Sans"/>
              <a:cs typeface="Open Sans"/>
              <a:sym typeface="Open Sans"/>
            </a:endParaRPr>
          </a:p>
          <a:p>
            <a:pPr indent="0" lvl="0" marL="0" rtl="0" algn="l">
              <a:spcBef>
                <a:spcPts val="0"/>
              </a:spcBef>
              <a:spcAft>
                <a:spcPts val="0"/>
              </a:spcAft>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1000">
                <a:latin typeface="Open Sans"/>
                <a:ea typeface="Open Sans"/>
                <a:cs typeface="Open Sans"/>
                <a:sym typeface="Open Sans"/>
              </a:rPr>
              <a:t>Watercolour works best when you paint from light to dark. This is the opposite of drawing. This worksheet is to help you see the different shapes of light and dark in objects.If this is your first time, simply use thin layers of the same colour. Otherwise, try going from a warm colour, like light orange, to a cool colour, like dark purple.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100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i="1" lang="en" sz="1000">
                <a:latin typeface="Open Sans"/>
                <a:ea typeface="Open Sans"/>
                <a:cs typeface="Open Sans"/>
                <a:sym typeface="Open Sans"/>
              </a:rPr>
              <a:t>La acuarela funciona mejor cuando se pinta de claro a oscuro. Esto es lo opuesto a dibujar. Esta hoja de trabajo es para ayudarte a ver las diferentes formas de luz y oscuridad en los objetos. Si es tu primera vez, simplemente usa capas finas del mismo color. De lo contrario, intenta pasar de un color cálido, como el naranja claro, a un color frío, como el morado oscuro.</a:t>
            </a:r>
            <a:endParaRPr i="1" sz="1000">
              <a:solidFill>
                <a:schemeClr val="dk1"/>
              </a:solidFill>
              <a:latin typeface="Open Sans"/>
              <a:ea typeface="Open Sans"/>
              <a:cs typeface="Open Sans"/>
              <a:sym typeface="Open Sans"/>
            </a:endParaRPr>
          </a:p>
        </p:txBody>
      </p:sp>
      <p:sp>
        <p:nvSpPr>
          <p:cNvPr id="76" name="Google Shape;76;p14"/>
          <p:cNvSpPr txBox="1"/>
          <p:nvPr/>
        </p:nvSpPr>
        <p:spPr>
          <a:xfrm>
            <a:off x="886225" y="69432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Primero una capa muy fina de luces.</a:t>
            </a:r>
            <a:endParaRPr i="1" sz="1000">
              <a:solidFill>
                <a:schemeClr val="dk1"/>
              </a:solidFill>
              <a:latin typeface="Open Sans"/>
              <a:ea typeface="Open Sans"/>
              <a:cs typeface="Open Sans"/>
              <a:sym typeface="Open Sans"/>
            </a:endParaRPr>
          </a:p>
        </p:txBody>
      </p:sp>
      <p:sp>
        <p:nvSpPr>
          <p:cNvPr id="77" name="Google Shape;77;p14"/>
          <p:cNvSpPr txBox="1"/>
          <p:nvPr/>
        </p:nvSpPr>
        <p:spPr>
          <a:xfrm>
            <a:off x="3886213" y="6943188"/>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Déjalo secar y luego agrega grises claros.</a:t>
            </a:r>
            <a:endParaRPr i="1" sz="1000">
              <a:solidFill>
                <a:schemeClr val="dk1"/>
              </a:solidFill>
              <a:latin typeface="Open Sans"/>
              <a:ea typeface="Open Sans"/>
              <a:cs typeface="Open Sans"/>
              <a:sym typeface="Open Sans"/>
            </a:endParaRPr>
          </a:p>
        </p:txBody>
      </p:sp>
      <p:pic>
        <p:nvPicPr>
          <p:cNvPr id="78" name="Google Shape;78;p14"/>
          <p:cNvPicPr preferRelativeResize="0"/>
          <p:nvPr/>
        </p:nvPicPr>
        <p:blipFill>
          <a:blip r:embed="rId7">
            <a:alphaModFix/>
          </a:blip>
          <a:stretch>
            <a:fillRect/>
          </a:stretch>
        </p:blipFill>
        <p:spPr>
          <a:xfrm>
            <a:off x="3886200" y="2219175"/>
            <a:ext cx="3429000" cy="2416437"/>
          </a:xfrm>
          <a:prstGeom prst="rect">
            <a:avLst/>
          </a:prstGeom>
          <a:noFill/>
          <a:ln>
            <a:noFill/>
          </a:ln>
        </p:spPr>
      </p:pic>
      <p:sp>
        <p:nvSpPr>
          <p:cNvPr id="79" name="Google Shape;79;p14"/>
          <p:cNvSpPr txBox="1"/>
          <p:nvPr/>
        </p:nvSpPr>
        <p:spPr>
          <a:xfrm>
            <a:off x="4057825" y="4266300"/>
            <a:ext cx="32574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Imagen de referencia</a:t>
            </a:r>
            <a:endParaRPr i="1" sz="1000">
              <a:solidFill>
                <a:schemeClr val="dk1"/>
              </a:solidFill>
              <a:latin typeface="Open Sans"/>
              <a:ea typeface="Open Sans"/>
              <a:cs typeface="Open Sans"/>
              <a:sym typeface="Open Sans"/>
            </a:endParaRPr>
          </a:p>
        </p:txBody>
      </p:sp>
      <p:pic>
        <p:nvPicPr>
          <p:cNvPr id="80" name="Google Shape;80;p14"/>
          <p:cNvPicPr preferRelativeResize="0"/>
          <p:nvPr/>
        </p:nvPicPr>
        <p:blipFill>
          <a:blip r:embed="rId7">
            <a:alphaModFix amt="10000"/>
          </a:blip>
          <a:stretch>
            <a:fillRect/>
          </a:stretch>
        </p:blipFill>
        <p:spPr>
          <a:xfrm>
            <a:off x="457200" y="2219163"/>
            <a:ext cx="3429000" cy="2416437"/>
          </a:xfrm>
          <a:prstGeom prst="rect">
            <a:avLst/>
          </a:prstGeom>
          <a:noFill/>
          <a:ln cap="flat" cmpd="sng" w="9525">
            <a:solidFill>
              <a:schemeClr val="dk2"/>
            </a:solidFill>
            <a:prstDash val="solid"/>
            <a:round/>
            <a:headEnd len="sm" w="sm" type="none"/>
            <a:tailEnd len="sm" w="sm" type="none"/>
          </a:ln>
        </p:spPr>
      </p:pic>
      <p:sp>
        <p:nvSpPr>
          <p:cNvPr id="81" name="Google Shape;81;p14"/>
          <p:cNvSpPr txBox="1"/>
          <p:nvPr/>
        </p:nvSpPr>
        <p:spPr>
          <a:xfrm>
            <a:off x="886200" y="42663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r">
              <a:spcBef>
                <a:spcPts val="0"/>
              </a:spcBef>
              <a:spcAft>
                <a:spcPts val="0"/>
              </a:spcAft>
              <a:buNone/>
            </a:pPr>
            <a:r>
              <a:rPr i="1" lang="en" sz="1000">
                <a:solidFill>
                  <a:srgbClr val="D9D9D9"/>
                </a:solidFill>
                <a:latin typeface="Open Sans"/>
                <a:ea typeface="Open Sans"/>
                <a:cs typeface="Open Sans"/>
                <a:sym typeface="Open Sans"/>
              </a:rPr>
              <a:t>Pintar aquí</a:t>
            </a:r>
            <a:endParaRPr i="1" sz="1000">
              <a:solidFill>
                <a:srgbClr val="D9D9D9"/>
              </a:solidFill>
              <a:latin typeface="Open Sans"/>
              <a:ea typeface="Open Sans"/>
              <a:cs typeface="Open Sans"/>
              <a:sym typeface="Open Sans"/>
            </a:endParaRPr>
          </a:p>
        </p:txBody>
      </p:sp>
      <p:sp>
        <p:nvSpPr>
          <p:cNvPr id="82" name="Google Shape;82;p14"/>
          <p:cNvSpPr txBox="1"/>
          <p:nvPr/>
        </p:nvSpPr>
        <p:spPr>
          <a:xfrm>
            <a:off x="886225" y="9356975"/>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Deja que se seque y luego agrega grises oscuros.</a:t>
            </a:r>
            <a:endParaRPr i="1" sz="1000">
              <a:solidFill>
                <a:schemeClr val="dk1"/>
              </a:solidFill>
              <a:latin typeface="Open Sans"/>
              <a:ea typeface="Open Sans"/>
              <a:cs typeface="Open Sans"/>
              <a:sym typeface="Open Sans"/>
            </a:endParaRPr>
          </a:p>
        </p:txBody>
      </p:sp>
      <p:sp>
        <p:nvSpPr>
          <p:cNvPr id="83" name="Google Shape;83;p14"/>
          <p:cNvSpPr txBox="1"/>
          <p:nvPr/>
        </p:nvSpPr>
        <p:spPr>
          <a:xfrm>
            <a:off x="3886225" y="9356975"/>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r">
              <a:spcBef>
                <a:spcPts val="0"/>
              </a:spcBef>
              <a:spcAft>
                <a:spcPts val="0"/>
              </a:spcAft>
              <a:buNone/>
            </a:pPr>
            <a:r>
              <a:rPr i="1" lang="en" sz="1000">
                <a:latin typeface="Open Sans"/>
                <a:ea typeface="Open Sans"/>
                <a:cs typeface="Open Sans"/>
                <a:sym typeface="Open Sans"/>
              </a:rPr>
              <a:t>Luego agrega los grises más oscuros.</a:t>
            </a:r>
            <a:endParaRPr i="1" sz="1000">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